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58" r:id="rId4"/>
    <p:sldId id="259" r:id="rId5"/>
    <p:sldId id="265" r:id="rId6"/>
    <p:sldId id="270" r:id="rId7"/>
    <p:sldId id="271" r:id="rId8"/>
    <p:sldId id="267" r:id="rId9"/>
    <p:sldId id="268" r:id="rId10"/>
    <p:sldId id="269" r:id="rId11"/>
    <p:sldId id="260" r:id="rId12"/>
    <p:sldId id="261" r:id="rId13"/>
    <p:sldId id="266" r:id="rId14"/>
    <p:sldId id="262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482EB62-B4CF-48C9-853B-C2617762CF10}" v="5" dt="2022-06-09T18:09:42.24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4660"/>
  </p:normalViewPr>
  <p:slideViewPr>
    <p:cSldViewPr snapToGrid="0">
      <p:cViewPr varScale="1">
        <p:scale>
          <a:sx n="64" d="100"/>
          <a:sy n="64" d="100"/>
        </p:scale>
        <p:origin x="50" y="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6/9/2022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70127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pPr/>
              <a:t>6/9/2022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40306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pPr/>
              <a:t>6/9/2022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55289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pPr/>
              <a:t>6/9/2022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99249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pPr/>
              <a:t>6/9/2022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283052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pPr/>
              <a:t>6/9/2022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50954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pPr/>
              <a:t>6/9/2022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152600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6/9/2022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15092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6/9/2022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0650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6/9/2022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55896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6/9/2022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4957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6/9/2022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3847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6/9/2022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3160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6/9/2022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95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6/9/2022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6482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6/9/2022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6050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D57BDD-E64A-4D27-8978-82FFCA18A12C}" type="datetimeFigureOut">
              <a:rPr lang="en-US" smtClean="0"/>
              <a:t>6/9/2022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43A852-0206-46AC-B0EB-6456129331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8704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D57BDD-E64A-4D27-8978-82FFCA18A12C}" type="datetimeFigureOut">
              <a:rPr lang="en-US" smtClean="0"/>
              <a:pPr/>
              <a:t>6/9/2022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43A852-0206-46AC-B0EB-64561293312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35343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hyperlink" Target="mailto:lmpierrot1@gmal.com" TargetMode="Externa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eo 3">
            <a:extLst>
              <a:ext uri="{FF2B5EF4-FFF2-40B4-BE49-F238E27FC236}">
                <a16:creationId xmlns:a16="http://schemas.microsoft.com/office/drawing/2014/main" id="{55A01A1B-AC4D-8DA4-AD2F-373F5ADECEF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b="279"/>
          <a:stretch/>
        </p:blipFill>
        <p:spPr>
          <a:xfrm>
            <a:off x="20" y="10"/>
            <a:ext cx="12191435" cy="68579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9CB2A1B-8101-BF5F-8629-1D290FE9B9D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0" y="432353"/>
            <a:ext cx="5334000" cy="2504660"/>
          </a:xfrm>
        </p:spPr>
        <p:txBody>
          <a:bodyPr anchor="ctr">
            <a:normAutofit/>
          </a:bodyPr>
          <a:lstStyle/>
          <a:p>
            <a:pPr algn="r"/>
            <a:r>
              <a:rPr lang="en-US" sz="8000" dirty="0">
                <a:solidFill>
                  <a:srgbClr val="FFFFFF"/>
                </a:solidFill>
              </a:rPr>
              <a:t>Project 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1A2CE6-57E7-191B-83B1-B7F3FE39A9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4562060"/>
            <a:ext cx="5334000" cy="1421297"/>
          </a:xfrm>
        </p:spPr>
        <p:txBody>
          <a:bodyPr anchor="t">
            <a:normAutofit fontScale="62500" lnSpcReduction="20000"/>
          </a:bodyPr>
          <a:lstStyle/>
          <a:p>
            <a:pPr algn="r"/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Cybersecurity Professional</a:t>
            </a:r>
          </a:p>
          <a:p>
            <a:pPr algn="r"/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Marc Pierrot</a:t>
            </a:r>
          </a:p>
          <a:p>
            <a:pPr algn="r"/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5"/>
              </a:rPr>
              <a:t>lmpierrot1@gmal.com</a:t>
            </a:r>
            <a:endParaRPr lang="en-US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/>
            <a:r>
              <a:rPr lang="en-US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(954)589-8027   </a:t>
            </a:r>
          </a:p>
        </p:txBody>
      </p:sp>
    </p:spTree>
    <p:extLst>
      <p:ext uri="{BB962C8B-B14F-4D97-AF65-F5344CB8AC3E}">
        <p14:creationId xmlns:p14="http://schemas.microsoft.com/office/powerpoint/2010/main" val="4167653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72A57-0449-D3F5-75AC-055CEDFA1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alert 3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D1AF206-6820-4346-91D8-244452E627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4400" y="2141811"/>
            <a:ext cx="10353675" cy="3603078"/>
          </a:xfrm>
        </p:spPr>
      </p:pic>
    </p:spTree>
    <p:extLst>
      <p:ext uri="{BB962C8B-B14F-4D97-AF65-F5344CB8AC3E}">
        <p14:creationId xmlns:p14="http://schemas.microsoft.com/office/powerpoint/2010/main" val="5471257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5C8F9-8D47-96DC-5A57-6498EDA0D2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FTP Traffic 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830CCB4E-90DB-AA58-A3F9-C8865E8AC3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4400" y="2288596"/>
            <a:ext cx="10353675" cy="3309507"/>
          </a:xfrm>
        </p:spPr>
      </p:pic>
    </p:spTree>
    <p:extLst>
      <p:ext uri="{BB962C8B-B14F-4D97-AF65-F5344CB8AC3E}">
        <p14:creationId xmlns:p14="http://schemas.microsoft.com/office/powerpoint/2010/main" val="14608562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ED20F4-A87F-95DF-7272-0FDB5AAD1B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4819137"/>
            <a:ext cx="10353761" cy="94035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/>
              <a:t>FTP Traffic blocked 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03D353E5-A944-5D07-9813-6ECD6D9B016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58652" y="643466"/>
            <a:ext cx="9466346" cy="3928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3067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BC052280-388E-4151-A1EB-5236D4FCCA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6FE849-2165-DF96-0A55-B85A4CDD52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745" y="927100"/>
            <a:ext cx="3800817" cy="4616450"/>
          </a:xfrm>
        </p:spPr>
        <p:txBody>
          <a:bodyPr>
            <a:normAutofit/>
          </a:bodyPr>
          <a:lstStyle/>
          <a:p>
            <a:r>
              <a:rPr lang="en-US" sz="2600" dirty="0"/>
              <a:t>Recommendation 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44251C3-E720-4363-8AF0-20AD319374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301359"/>
            <a:ext cx="0" cy="191135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BEC15F-4E27-5B68-6FED-016FDB8D94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29" y="971549"/>
            <a:ext cx="6291528" cy="4616450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dirty="0"/>
              <a:t>1- 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The DMZ and Trusted networks are crucial to an organization's security. Improving their security will have a direct influence on the organization's overall security. It's critical to keep the DMZ's software and systems up to date with the most recent security fixes</a:t>
            </a:r>
          </a:p>
          <a:p>
            <a:pPr marL="0" indent="0">
              <a:buNone/>
            </a:pPr>
            <a:r>
              <a:rPr lang="en-US" sz="1800" dirty="0">
                <a:effectLst/>
                <a:latin typeface="Times New Roman" panose="02020603050405020304" pitchFamily="18" charset="0"/>
              </a:rPr>
              <a:t>2- Restrict access to any port and any website that we don’t want our employees to have access to. </a:t>
            </a:r>
          </a:p>
          <a:p>
            <a:pPr marL="0" indent="0">
              <a:buNone/>
            </a:pPr>
            <a:r>
              <a:rPr lang="en-US" sz="1800" dirty="0">
                <a:effectLst/>
                <a:latin typeface="Times New Roman" panose="02020603050405020304" pitchFamily="18" charset="0"/>
              </a:rPr>
              <a:t>3- Monitoring the IPS/IDS installed for any alarm while trying to improve it to be better </a:t>
            </a:r>
          </a:p>
        </p:txBody>
      </p:sp>
    </p:spTree>
    <p:extLst>
      <p:ext uri="{BB962C8B-B14F-4D97-AF65-F5344CB8AC3E}">
        <p14:creationId xmlns:p14="http://schemas.microsoft.com/office/powerpoint/2010/main" val="40409625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C23C8D4-BD3D-4473-B3D0-89011586BE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5000"/>
                </a:schemeClr>
              </a:gs>
              <a:gs pos="100000">
                <a:schemeClr val="bg2">
                  <a:lumMod val="40000"/>
                </a:scheme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5" name="Content Placeholder 4" descr="Top shot of a representation of networks with stick figures.">
            <a:extLst>
              <a:ext uri="{FF2B5EF4-FFF2-40B4-BE49-F238E27FC236}">
                <a16:creationId xmlns:a16="http://schemas.microsoft.com/office/drawing/2014/main" id="{0EA2EA57-964E-4D92-961E-AC1019912F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alphaModFix amt="35000"/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692" b="4038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E1EDC17-B4A3-DDD7-E73A-3A2590C03C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5269" y="1122363"/>
            <a:ext cx="9001462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END</a:t>
            </a:r>
          </a:p>
        </p:txBody>
      </p:sp>
    </p:spTree>
    <p:extLst>
      <p:ext uri="{BB962C8B-B14F-4D97-AF65-F5344CB8AC3E}">
        <p14:creationId xmlns:p14="http://schemas.microsoft.com/office/powerpoint/2010/main" val="42702978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7D2E7DF-0B27-9518-03C5-A841C02EC9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381813" y="59635"/>
            <a:ext cx="12454808" cy="6743699"/>
          </a:xfrm>
        </p:spPr>
      </p:pic>
    </p:spTree>
    <p:extLst>
      <p:ext uri="{BB962C8B-B14F-4D97-AF65-F5344CB8AC3E}">
        <p14:creationId xmlns:p14="http://schemas.microsoft.com/office/powerpoint/2010/main" val="9783640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AAB27-7388-09E7-15E6-AEBEF2B4FF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Scenario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1CB013A-6D2D-C714-4379-BCD37D6F3C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1532" y="2717516"/>
            <a:ext cx="11819983" cy="1664008"/>
          </a:xfrm>
        </p:spPr>
      </p:pic>
    </p:spTree>
    <p:extLst>
      <p:ext uri="{BB962C8B-B14F-4D97-AF65-F5344CB8AC3E}">
        <p14:creationId xmlns:p14="http://schemas.microsoft.com/office/powerpoint/2010/main" val="13130201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C235A-42F6-1B19-2731-57933E3C70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402536"/>
            <a:ext cx="9144000" cy="1152938"/>
          </a:xfrm>
        </p:spPr>
        <p:txBody>
          <a:bodyPr/>
          <a:lstStyle/>
          <a:p>
            <a:r>
              <a:rPr lang="en-US" dirty="0"/>
              <a:t>Snort Installed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8531683-C91D-091D-C436-F5339F951ED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4127" y="2040636"/>
            <a:ext cx="11878555" cy="3656383"/>
          </a:xfrm>
        </p:spPr>
      </p:pic>
    </p:spTree>
    <p:extLst>
      <p:ext uri="{BB962C8B-B14F-4D97-AF65-F5344CB8AC3E}">
        <p14:creationId xmlns:p14="http://schemas.microsoft.com/office/powerpoint/2010/main" val="35294014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005BE-AB54-8D5A-1A38-79CE31BDC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Alert Rules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D48A1EF3-0447-E342-CDB5-E4387181B7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9345" y="2047461"/>
            <a:ext cx="11917149" cy="3352010"/>
          </a:xfrm>
        </p:spPr>
      </p:pic>
    </p:spTree>
    <p:extLst>
      <p:ext uri="{BB962C8B-B14F-4D97-AF65-F5344CB8AC3E}">
        <p14:creationId xmlns:p14="http://schemas.microsoft.com/office/powerpoint/2010/main" val="35938565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D8A65-CC25-22E0-7A1B-822B87B6B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Scan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140A775-8BC8-ADB6-F38E-A70616FFBF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07959" y="2095500"/>
            <a:ext cx="8366556" cy="3695700"/>
          </a:xfrm>
        </p:spPr>
      </p:pic>
    </p:spTree>
    <p:extLst>
      <p:ext uri="{BB962C8B-B14F-4D97-AF65-F5344CB8AC3E}">
        <p14:creationId xmlns:p14="http://schemas.microsoft.com/office/powerpoint/2010/main" val="22453815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9214D-7B75-D6FA-B214-600DEB63E6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332961"/>
            <a:ext cx="10353761" cy="1110098"/>
          </a:xfrm>
        </p:spPr>
        <p:txBody>
          <a:bodyPr/>
          <a:lstStyle/>
          <a:p>
            <a:r>
              <a:rPr lang="en-US" dirty="0"/>
              <a:t>Exploitation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0CB48C4-5BA6-ED4D-1388-D31F41221D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08966" y="1443058"/>
            <a:ext cx="9825904" cy="5197834"/>
          </a:xfrm>
        </p:spPr>
      </p:pic>
    </p:spTree>
    <p:extLst>
      <p:ext uri="{BB962C8B-B14F-4D97-AF65-F5344CB8AC3E}">
        <p14:creationId xmlns:p14="http://schemas.microsoft.com/office/powerpoint/2010/main" val="3591900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C8A60-4A86-E824-7322-85874176E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alert 1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6B4B84A-6BFA-27F1-FE40-802352F724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9148" y="1525657"/>
            <a:ext cx="11663618" cy="4722742"/>
          </a:xfrm>
        </p:spPr>
      </p:pic>
    </p:spTree>
    <p:extLst>
      <p:ext uri="{BB962C8B-B14F-4D97-AF65-F5344CB8AC3E}">
        <p14:creationId xmlns:p14="http://schemas.microsoft.com/office/powerpoint/2010/main" val="25461659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054B70-849A-639D-8DF4-C56CB1BAD9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of alert 2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3986023-20C6-4912-3ADE-6B4C4D72B9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4400" y="2109709"/>
            <a:ext cx="10353675" cy="3667282"/>
          </a:xfrm>
        </p:spPr>
      </p:pic>
    </p:spTree>
    <p:extLst>
      <p:ext uri="{BB962C8B-B14F-4D97-AF65-F5344CB8AC3E}">
        <p14:creationId xmlns:p14="http://schemas.microsoft.com/office/powerpoint/2010/main" val="276664256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Damask</Template>
  <TotalTime>677</TotalTime>
  <Words>122</Words>
  <Application>Microsoft Office PowerPoint</Application>
  <PresentationFormat>Widescreen</PresentationFormat>
  <Paragraphs>20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Bookman Old Style</vt:lpstr>
      <vt:lpstr>Calibri</vt:lpstr>
      <vt:lpstr>Rockwell</vt:lpstr>
      <vt:lpstr>Times New Roman</vt:lpstr>
      <vt:lpstr>Damask</vt:lpstr>
      <vt:lpstr>Project D</vt:lpstr>
      <vt:lpstr>PowerPoint Presentation</vt:lpstr>
      <vt:lpstr>Scenario </vt:lpstr>
      <vt:lpstr>Snort Installed </vt:lpstr>
      <vt:lpstr>Alert Rules</vt:lpstr>
      <vt:lpstr>Scan </vt:lpstr>
      <vt:lpstr>Exploitation</vt:lpstr>
      <vt:lpstr>Example of alert 1</vt:lpstr>
      <vt:lpstr>Example of alert 2</vt:lpstr>
      <vt:lpstr>Example of alert 3</vt:lpstr>
      <vt:lpstr>FTP Traffic </vt:lpstr>
      <vt:lpstr>FTP Traffic blocked </vt:lpstr>
      <vt:lpstr>Recommendation </vt:lpstr>
      <vt:lpstr>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D</dc:title>
  <dc:creator>Marc Pierrot</dc:creator>
  <cp:lastModifiedBy>Marc Pierrot</cp:lastModifiedBy>
  <cp:revision>2</cp:revision>
  <dcterms:created xsi:type="dcterms:W3CDTF">2022-06-03T17:10:41Z</dcterms:created>
  <dcterms:modified xsi:type="dcterms:W3CDTF">2022-06-09T22:34:35Z</dcterms:modified>
</cp:coreProperties>
</file>

<file path=docProps/thumbnail.jpeg>
</file>